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9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2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0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8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0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2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7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75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6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6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6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34CA8-BD1E-4547-9A55-D1890386AC71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61CAF-9EF1-41B8-8096-3744F5F70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9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5103035"/>
            <a:ext cx="5982418" cy="547267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en-US" sz="4000" dirty="0" smtClean="0"/>
              <a:t>Healing and Miracles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753156" y="6288657"/>
            <a:ext cx="429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www.globalchristians.org/gifts/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63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89517" y="617136"/>
            <a:ext cx="656470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Jesus </a:t>
            </a:r>
            <a:r>
              <a:rPr lang="en-US" sz="2800" dirty="0"/>
              <a:t>also frequently healed out of compassion (Matt 14:14; 20;34; Mark 1:41; 5;19; 9:22-24)</a:t>
            </a:r>
          </a:p>
          <a:p>
            <a:endParaRPr lang="en-US" sz="2800" dirty="0"/>
          </a:p>
          <a:p>
            <a:r>
              <a:rPr lang="en-US" sz="2800" dirty="0" smtClean="0"/>
              <a:t>Jesus </a:t>
            </a:r>
            <a:r>
              <a:rPr lang="en-US" sz="2800" dirty="0"/>
              <a:t>always healed just what the person wanted healed e.g. leprosy, blindness etc. Matthew 8:2</a:t>
            </a:r>
          </a:p>
          <a:p>
            <a:endParaRPr lang="en-US" sz="2800" dirty="0"/>
          </a:p>
          <a:p>
            <a:r>
              <a:rPr lang="en-US" sz="2800" dirty="0" smtClean="0"/>
              <a:t>Jesus </a:t>
            </a:r>
            <a:r>
              <a:rPr lang="en-US" sz="2800" dirty="0"/>
              <a:t>never told someone to wait for healing in order to develop patience and character</a:t>
            </a:r>
          </a:p>
        </p:txBody>
      </p:sp>
    </p:spTree>
    <p:extLst>
      <p:ext uri="{BB962C8B-B14F-4D97-AF65-F5344CB8AC3E}">
        <p14:creationId xmlns:p14="http://schemas.microsoft.com/office/powerpoint/2010/main" val="1852944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0504" y="357867"/>
            <a:ext cx="65043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Our </a:t>
            </a:r>
            <a:r>
              <a:rPr lang="en-US" sz="2800" dirty="0"/>
              <a:t>bodies are temples of the Holy Spirit (1 Cor. 6:19) which are fearfully and wonderfully made by God (Ps. 139:14) and which will be raised from the dead on the Last Day. (1Cor. 6:14)</a:t>
            </a:r>
          </a:p>
          <a:p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body is meant for the Lord and the Lord for the body!  (1 Corinthians 6:13)</a:t>
            </a:r>
          </a:p>
          <a:p>
            <a:endParaRPr lang="en-US" sz="2800" dirty="0"/>
          </a:p>
          <a:p>
            <a:r>
              <a:rPr lang="en-US" sz="2800" dirty="0" smtClean="0"/>
              <a:t>We </a:t>
            </a:r>
            <a:r>
              <a:rPr lang="en-US" sz="2800" dirty="0"/>
              <a:t>are united to Christ and are one spirit with Him. Therefore the body is sacred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1 Cor.  6:15-17).</a:t>
            </a:r>
          </a:p>
        </p:txBody>
      </p:sp>
    </p:spTree>
    <p:extLst>
      <p:ext uri="{BB962C8B-B14F-4D97-AF65-F5344CB8AC3E}">
        <p14:creationId xmlns:p14="http://schemas.microsoft.com/office/powerpoint/2010/main" val="1159536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3969" y="1940791"/>
            <a:ext cx="55554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Healing </a:t>
            </a:r>
            <a:r>
              <a:rPr lang="en-US" sz="2800" dirty="0"/>
              <a:t>is accomplished through faith in the name of Jesus that issues authoritative commands for healing (Acts 3:1-16)</a:t>
            </a:r>
          </a:p>
        </p:txBody>
      </p:sp>
    </p:spTree>
    <p:extLst>
      <p:ext uri="{BB962C8B-B14F-4D97-AF65-F5344CB8AC3E}">
        <p14:creationId xmlns:p14="http://schemas.microsoft.com/office/powerpoint/2010/main" val="617043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1494" y="531825"/>
            <a:ext cx="65733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Miracles </a:t>
            </a:r>
            <a:r>
              <a:rPr lang="en-US" sz="2800" dirty="0"/>
              <a:t>are also a result of mountain-moving faith:  Galatians 3:1-5, 1 Cor. 13:2</a:t>
            </a:r>
          </a:p>
          <a:p>
            <a:endParaRPr lang="en-US" sz="2800" dirty="0"/>
          </a:p>
          <a:p>
            <a:r>
              <a:rPr lang="en-US" sz="2800" dirty="0" smtClean="0"/>
              <a:t>There </a:t>
            </a:r>
            <a:r>
              <a:rPr lang="en-US" sz="2800" dirty="0"/>
              <a:t>is a gift of working miracles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1 </a:t>
            </a:r>
            <a:r>
              <a:rPr lang="en-US" sz="2800" dirty="0"/>
              <a:t>Cor. 12:29</a:t>
            </a:r>
          </a:p>
          <a:p>
            <a:endParaRPr lang="en-US" sz="2800" dirty="0"/>
          </a:p>
          <a:p>
            <a:r>
              <a:rPr lang="en-US" sz="2800" dirty="0" smtClean="0"/>
              <a:t>Miracles </a:t>
            </a:r>
            <a:r>
              <a:rPr lang="en-US" sz="2800" dirty="0"/>
              <a:t>are meant to give glory to God and are not to be done for commercial gain, bitterness, envy or self-seeking.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Acts 8:4-25)</a:t>
            </a:r>
          </a:p>
        </p:txBody>
      </p:sp>
    </p:spTree>
    <p:extLst>
      <p:ext uri="{BB962C8B-B14F-4D97-AF65-F5344CB8AC3E}">
        <p14:creationId xmlns:p14="http://schemas.microsoft.com/office/powerpoint/2010/main" val="211472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2264" y="63615"/>
            <a:ext cx="6607833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Miracles</a:t>
            </a:r>
            <a:r>
              <a:rPr lang="en-US" sz="2400" dirty="0"/>
              <a:t>, signs and wonders are slightly different terms that often overlap in Scripture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/>
              <a:t> A “sign” generally points to a prophecy or a spiritual reality.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/>
              <a:t>A “wonder” astonishes people and challenges their pagan or religious worldview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/>
              <a:t> A “miracle” is a low-probability event, that is inexplicable either in its nature, method or timing which must be attributed to the exercise of divine power.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/>
              <a:t>They tend to be done by apostles and church planters: 2 Cor. 12:12, Acts 2:43, 4:30, 5:12, 7:36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110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0890" y="897147"/>
            <a:ext cx="64956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Healing is found in numerous places throughout the New Testament, especially in the Gospels and Acts but also in Revelation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Technically the gift is in the plural “healings” so someone may have a gift of healing backs, another the flu and headaches, another cancer while another is good at inner healing etc.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94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4740" y="1643615"/>
            <a:ext cx="5296618" cy="233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Adobe Heiti Std R" panose="020B0400000000000000" pitchFamily="34" charset="-128"/>
                <a:cs typeface="Arial" panose="020B0604020202020204" pitchFamily="34" charset="0"/>
              </a:rPr>
              <a:t>Miracles (signs and wonders) are rarer and tend to happen in clusters during times of revival and church planting (Acts 6:8, 15:12). </a:t>
            </a:r>
            <a: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Adobe Heiti Std R" panose="020B0400000000000000" pitchFamily="34" charset="-128"/>
                <a:cs typeface="Arial" panose="020B0604020202020204" pitchFamily="34" charset="0"/>
              </a:rPr>
              <a:t/>
            </a:r>
            <a:b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Adobe Heiti Std R" panose="020B0400000000000000" pitchFamily="34" charset="-128"/>
                <a:cs typeface="Arial" panose="020B0604020202020204" pitchFamily="34" charset="0"/>
              </a:rPr>
            </a:br>
            <a:endParaRPr lang="en-US" sz="2400" dirty="0">
              <a:effectLst/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87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3804" y="1724655"/>
            <a:ext cx="6003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Healing </a:t>
            </a:r>
            <a:r>
              <a:rPr lang="en-US" sz="2800" dirty="0"/>
              <a:t>and miracles were expected spiritual gifts in 1 Corinthians 12 and James instructs church elders on how to heal the sick (James 5:13-15).</a:t>
            </a:r>
          </a:p>
        </p:txBody>
      </p:sp>
    </p:spTree>
    <p:extLst>
      <p:ext uri="{BB962C8B-B14F-4D97-AF65-F5344CB8AC3E}">
        <p14:creationId xmlns:p14="http://schemas.microsoft.com/office/powerpoint/2010/main" val="6038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8746" y="1758683"/>
            <a:ext cx="6538823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healing ministry of Jesus was part of OT prophesy Matthew 8:16,17; Isaiah </a:t>
            </a:r>
            <a:r>
              <a:rPr lang="en-US" sz="2800" dirty="0" smtClean="0"/>
              <a:t>53:3-5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 smtClean="0"/>
              <a:t>Jesus </a:t>
            </a:r>
            <a:r>
              <a:rPr lang="en-US" sz="2800" dirty="0"/>
              <a:t>always saw sickness as something to be healed: Matthew 4:23-25, 8:16,17, 9:35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84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3803" y="756806"/>
            <a:ext cx="60471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Jesus saw healing as a manifestation of divine authority and power: Matthew 8:9-13; 9:6; 10:1; Mark 3:15; 6:17; Luke 5:17; 6:19; 9:1; 10:19</a:t>
            </a:r>
            <a:b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occasionally saw sickness as the direct result of sin: Mark 2:5, John 5:14 or of the 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Devil, </a:t>
            </a:r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Adobe Heiti Std R" panose="020B0400000000000000" pitchFamily="34" charset="-128"/>
                <a:cs typeface="Arial" panose="020B0604020202020204" pitchFamily="34" charset="0"/>
              </a:rPr>
              <a:t>Luke 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Adobe Heiti Std R" panose="020B0400000000000000" pitchFamily="34" charset="-128"/>
                <a:cs typeface="Arial" panose="020B0604020202020204" pitchFamily="34" charset="0"/>
              </a:rPr>
              <a:t>18:10-16 to be cast out and healed.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5909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6166" y="963623"/>
            <a:ext cx="6254151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Jesus </a:t>
            </a:r>
            <a:r>
              <a:rPr lang="en-US" sz="2800" dirty="0"/>
              <a:t>often drew a direct connection between faith and healing: Matt 8:10, 9:28,29; 15:28; Mark 2:5; 9:24; 10:52</a:t>
            </a:r>
          </a:p>
          <a:p>
            <a:endParaRPr lang="en-US" sz="2800" dirty="0"/>
          </a:p>
          <a:p>
            <a:r>
              <a:rPr lang="en-US" sz="2800" dirty="0" smtClean="0"/>
              <a:t>Healing </a:t>
            </a:r>
            <a:r>
              <a:rPr lang="en-US" sz="2800" dirty="0"/>
              <a:t>is associated with the presence of the Kingdom of God:  Matt 4:23, 9:35, 10:7,8, 12:28 and Luke 9:2,11; 10:9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03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4792" y="1310109"/>
            <a:ext cx="57883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Jesus </a:t>
            </a:r>
            <a:r>
              <a:rPr lang="en-US" sz="2800" dirty="0"/>
              <a:t>taught that healing was a work that His disciples could also do and He </a:t>
            </a:r>
            <a:r>
              <a:rPr lang="en-US" sz="2800" dirty="0" smtClean="0"/>
              <a:t>commissioned </a:t>
            </a:r>
            <a:r>
              <a:rPr lang="en-US" sz="2800" dirty="0"/>
              <a:t>first the 12 (Matthew 10:1), then the 70 (Luke 10:1,9), then the wider church (Mark 16:18, John 14:12) to do so.</a:t>
            </a:r>
          </a:p>
        </p:txBody>
      </p:sp>
    </p:spTree>
    <p:extLst>
      <p:ext uri="{BB962C8B-B14F-4D97-AF65-F5344CB8AC3E}">
        <p14:creationId xmlns:p14="http://schemas.microsoft.com/office/powerpoint/2010/main" val="1410070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7539" y="723512"/>
            <a:ext cx="610750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Jesus </a:t>
            </a:r>
            <a:r>
              <a:rPr lang="en-US" sz="2800" dirty="0"/>
              <a:t>saw healing as a vivid demonstration of mercy and compassion of God towards the lost and suffering. Healing was never “earned” in any way. (Matthew 9:27; 15:22; 17:15; 20:30,31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When we pray from faith, love and compassion healing tends to be far more effective than prayer from fear, doubt or </a:t>
            </a:r>
            <a:r>
              <a:rPr lang="en-US" sz="2800" dirty="0" err="1" smtClean="0"/>
              <a:t>judgementalism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2571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67&quot;&gt;&lt;/object&gt;&lt;object type=&quot;2&quot; unique_id=&quot;10068&quot;&gt;&lt;object type=&quot;3&quot; unique_id=&quot;10069&quot;&gt;&lt;property id=&quot;20148&quot; value=&quot;5&quot;/&gt;&lt;property id=&quot;20300&quot; value=&quot;Slide 1&quot;/&gt;&lt;property id=&quot;20307&quot; value=&quot;256&quot;/&gt;&lt;/object&gt;&lt;object type=&quot;3&quot; unique_id=&quot;10070&quot;&gt;&lt;property id=&quot;20148&quot; value=&quot;5&quot;/&gt;&lt;property id=&quot;20300&quot; value=&quot;Slide 2&quot;/&gt;&lt;property id=&quot;20307&quot; value=&quot;257&quot;/&gt;&lt;/object&gt;&lt;object type=&quot;3&quot; unique_id=&quot;10071&quot;&gt;&lt;property id=&quot;20148&quot; value=&quot;5&quot;/&gt;&lt;property id=&quot;20300&quot; value=&quot;Slide 3&quot;/&gt;&lt;property id=&quot;20307&quot; value=&quot;258&quot;/&gt;&lt;/object&gt;&lt;object type=&quot;3&quot; unique_id=&quot;10072&quot;&gt;&lt;property id=&quot;20148&quot; value=&quot;5&quot;/&gt;&lt;property id=&quot;20300&quot; value=&quot;Slide 4&quot;/&gt;&lt;property id=&quot;20307&quot; value=&quot;259&quot;/&gt;&lt;/object&gt;&lt;object type=&quot;3&quot; unique_id=&quot;10193&quot;&gt;&lt;property id=&quot;20148&quot; value=&quot;5&quot;/&gt;&lt;property id=&quot;20300&quot; value=&quot;Slide 5&quot;/&gt;&lt;property id=&quot;20307&quot; value=&quot;260&quot;/&gt;&lt;/object&gt;&lt;object type=&quot;3&quot; unique_id=&quot;10194&quot;&gt;&lt;property id=&quot;20148&quot; value=&quot;5&quot;/&gt;&lt;property id=&quot;20300&quot; value=&quot;Slide 6&quot;/&gt;&lt;property id=&quot;20307&quot; value=&quot;261&quot;/&gt;&lt;/object&gt;&lt;object type=&quot;3&quot; unique_id=&quot;10195&quot;&gt;&lt;property id=&quot;20148&quot; value=&quot;5&quot;/&gt;&lt;property id=&quot;20300&quot; value=&quot;Slide 7&quot;/&gt;&lt;property id=&quot;20307&quot; value=&quot;262&quot;/&gt;&lt;/object&gt;&lt;object type=&quot;3&quot; unique_id=&quot;10196&quot;&gt;&lt;property id=&quot;20148&quot; value=&quot;5&quot;/&gt;&lt;property id=&quot;20300&quot; value=&quot;Slide 8&quot;/&gt;&lt;property id=&quot;20307&quot; value=&quot;263&quot;/&gt;&lt;/object&gt;&lt;object type=&quot;3&quot; unique_id=&quot;10197&quot;&gt;&lt;property id=&quot;20148&quot; value=&quot;5&quot;/&gt;&lt;property id=&quot;20300&quot; value=&quot;Slide 9&quot;/&gt;&lt;property id=&quot;20307&quot; value=&quot;264&quot;/&gt;&lt;/object&gt;&lt;object type=&quot;3&quot; unique_id=&quot;10198&quot;&gt;&lt;property id=&quot;20148&quot; value=&quot;5&quot;/&gt;&lt;property id=&quot;20300&quot; value=&quot;Slide 10&quot;/&gt;&lt;property id=&quot;20307&quot; value=&quot;265&quot;/&gt;&lt;/object&gt;&lt;object type=&quot;3&quot; unique_id=&quot;10199&quot;&gt;&lt;property id=&quot;20148&quot; value=&quot;5&quot;/&gt;&lt;property id=&quot;20300&quot; value=&quot;Slide 11&quot;/&gt;&lt;property id=&quot;20307&quot; value=&quot;266&quot;/&gt;&lt;/object&gt;&lt;object type=&quot;3&quot; unique_id=&quot;10200&quot;&gt;&lt;property id=&quot;20148&quot; value=&quot;5&quot;/&gt;&lt;property id=&quot;20300&quot; value=&quot;Slide 12&quot;/&gt;&lt;property id=&quot;20307&quot; value=&quot;267&quot;/&gt;&lt;/object&gt;&lt;object type=&quot;3&quot; unique_id=&quot;10201&quot;&gt;&lt;property id=&quot;20148&quot; value=&quot;5&quot;/&gt;&lt;property id=&quot;20300&quot; value=&quot;Slide 13&quot;/&gt;&lt;property id=&quot;20307&quot; value=&quot;268&quot;/&gt;&lt;/object&gt;&lt;object type=&quot;3&quot; unique_id=&quot;10202&quot;&gt;&lt;property id=&quot;20148&quot; value=&quot;5&quot;/&gt;&lt;property id=&quot;20300&quot; value=&quot;Slide 14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514</Words>
  <Application>Microsoft Office PowerPoint</Application>
  <PresentationFormat>On-screen Show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Adobe Heiti Std R</vt:lpstr>
      <vt:lpstr>Arial</vt:lpstr>
      <vt:lpstr>Calibri</vt:lpstr>
      <vt:lpstr>Calibri Light</vt:lpstr>
      <vt:lpstr>PMingLiU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Edmiston</dc:creator>
  <cp:lastModifiedBy>John Edmiston</cp:lastModifiedBy>
  <cp:revision>8</cp:revision>
  <dcterms:created xsi:type="dcterms:W3CDTF">2016-07-08T18:49:29Z</dcterms:created>
  <dcterms:modified xsi:type="dcterms:W3CDTF">2016-07-13T18:32:49Z</dcterms:modified>
</cp:coreProperties>
</file>