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9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11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8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4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54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5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3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6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1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9EBCA-0D5B-497B-87D4-81518C3E224F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20FF9-E628-4994-868B-94417F88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7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848" y="4906851"/>
            <a:ext cx="6858000" cy="605307"/>
          </a:xfrm>
          <a:solidFill>
            <a:schemeClr val="accent4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The Gift of Tongues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40093" y="6329557"/>
            <a:ext cx="4113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2400" dirty="0">
                <a:solidFill>
                  <a:prstClr val="white"/>
                </a:solidFill>
              </a:rPr>
              <a:t>www.globalchristians.org/gifts/</a:t>
            </a: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067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2592" y="412124"/>
            <a:ext cx="64265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We have an anointing from the Holy One that instructs us. (1 John 2:20,27)</a:t>
            </a:r>
            <a:b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sz="2400" dirty="0"/>
          </a:p>
          <a:p>
            <a:pPr lvl="0"/>
            <a: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We can receive wisdom directly from God through prayer (James 1:5-8)</a:t>
            </a:r>
            <a:b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sz="2400" dirty="0"/>
          </a:p>
          <a:p>
            <a:pPr lvl="0"/>
            <a: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The Holy Spirit leads us into all truth, particularly the truth concerning Christ. </a:t>
            </a:r>
            <a:r>
              <a:rPr lang="en-US" sz="24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(</a:t>
            </a:r>
            <a: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John 6:45, 14:26, 16:13,14)</a:t>
            </a:r>
            <a:b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sz="2400" dirty="0"/>
          </a:p>
          <a:p>
            <a:r>
              <a:rPr lang="en-US" sz="24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This is part of the promise of the New Covenant (Jeremiah 31:33,34; Hebrews 8:10, 10:16)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6094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0321" y="1275008"/>
            <a:ext cx="615610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When a believer speaks in tongues to God this is a form of spirit-to-Spirit communication and opens up the Christian to divine processes including revelation which is why tongues and prophecy often go together e.g. at Pentecost and at Cornelius’ house.</a:t>
            </a:r>
            <a: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803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958" y="1764406"/>
            <a:ext cx="56795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Those who move in spiritual gifts often say that speaking in tongues helps to bring a deeper anointing and also helps to activate other spiritual gifts.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974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0169" y="1674253"/>
            <a:ext cx="59500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We are to seek after spiritual gifts, especially the revelation gifts (1 Cor. 14:39,40) and God will not allow a born-again believer to be given a false or demonic tongue. (Luke 11:11-13)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5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9713" y="270456"/>
            <a:ext cx="6362163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Main Passages On Tongues</a:t>
            </a:r>
            <a:br>
              <a:rPr lang="en-US" sz="3200" b="1" dirty="0" smtClean="0"/>
            </a:br>
            <a:endParaRPr lang="en-US" sz="3200" b="1" dirty="0" smtClean="0"/>
          </a:p>
          <a:p>
            <a:endParaRPr lang="en-US" dirty="0"/>
          </a:p>
          <a:p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Mark </a:t>
            </a:r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16:17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sz="2800" dirty="0" smtClean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Acts 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2: </a:t>
            </a:r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1-21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sz="2800" dirty="0" smtClean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Acts 10:46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19:6</a:t>
            </a: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28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1 Corinthians chapters 12, </a:t>
            </a:r>
            <a:r>
              <a:rPr lang="en-US" sz="28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13 &amp;14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086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5318" y="90152"/>
            <a:ext cx="64523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5 K</a:t>
            </a:r>
            <a:r>
              <a:rPr lang="en-US" sz="3200" dirty="0" smtClean="0"/>
              <a:t>inds of Tongues: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Human Languages </a:t>
            </a:r>
            <a:r>
              <a:rPr lang="en-US" sz="3200" dirty="0"/>
              <a:t>(Pentecost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Angelic Languages </a:t>
            </a:r>
            <a:r>
              <a:rPr lang="en-US" sz="3200" dirty="0"/>
              <a:t>(1 Cor. 13:1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Prophetic </a:t>
            </a:r>
            <a:r>
              <a:rPr lang="en-US" sz="3200" dirty="0"/>
              <a:t>requiring interpretation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</a:t>
            </a:r>
            <a:r>
              <a:rPr lang="en-US" sz="3200" dirty="0"/>
              <a:t>1 Cor. 14:5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Private </a:t>
            </a:r>
            <a:r>
              <a:rPr lang="en-US" sz="3200" dirty="0"/>
              <a:t>(to God) (1Cor. 14:2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False/Demonic </a:t>
            </a:r>
            <a:r>
              <a:rPr lang="en-US" sz="3200" dirty="0"/>
              <a:t>(1 Cor. 12:1-3)</a:t>
            </a:r>
          </a:p>
        </p:txBody>
      </p:sp>
    </p:spTree>
    <p:extLst>
      <p:ext uri="{BB962C8B-B14F-4D97-AF65-F5344CB8AC3E}">
        <p14:creationId xmlns:p14="http://schemas.microsoft.com/office/powerpoint/2010/main" val="1005336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18197" y="206062"/>
            <a:ext cx="651671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/>
              <a:t>Most people “speak mysteries to God” rather than human languages (1 Cor. 14:2-5) and interpretation is via prayer rather than by a human translator. (1 Corinthians 14:13)</a:t>
            </a:r>
            <a:br>
              <a:rPr lang="en-US" sz="2800" dirty="0"/>
            </a:br>
            <a:endParaRPr lang="en-US" sz="2800" dirty="0"/>
          </a:p>
          <a:p>
            <a:pPr lvl="0"/>
            <a:r>
              <a:rPr lang="en-US" sz="2800" dirty="0"/>
              <a:t>Edifies yourself (1 Cor. 14:2-5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Edifies others when translated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(1 </a:t>
            </a:r>
            <a:r>
              <a:rPr lang="en-US" sz="2800" dirty="0"/>
              <a:t>Cor. 14:13,27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Glorifies God (Acts 2)</a:t>
            </a:r>
            <a: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52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0017" y="1558343"/>
            <a:ext cx="634928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 Acts </a:t>
            </a:r>
            <a:r>
              <a:rPr lang="en-US" sz="3200" dirty="0" smtClean="0"/>
              <a:t>tongues often </a:t>
            </a:r>
            <a:r>
              <a:rPr lang="en-US" sz="3200" dirty="0"/>
              <a:t>accompanies the baptism in the Holy Spirit.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Acts </a:t>
            </a:r>
            <a:r>
              <a:rPr lang="en-US" sz="3200" dirty="0"/>
              <a:t>2: 1-21, 10:46, 19:6</a:t>
            </a:r>
            <a: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45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2439" y="360608"/>
            <a:ext cx="658110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/>
              <a:t>Is a relatively minor gift (1 Cor. 12) and it is to be used in love (1 Cor. 13) for the building up of others (1 Cor. 14).</a:t>
            </a:r>
            <a:br>
              <a:rPr lang="en-US" sz="2800" dirty="0"/>
            </a:br>
            <a:endParaRPr lang="en-US" sz="2800" dirty="0"/>
          </a:p>
          <a:p>
            <a:pPr lvl="0"/>
            <a:r>
              <a:rPr lang="en-US" sz="2800" dirty="0"/>
              <a:t>Speaking in tongues is NOT to be forbidden (1 Corinthians 14:39,40) only regulated.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Paul wanted all Christians to speak in tongues (1 Cor. 14:5) but evidently some did not (1 Cor. 12:30). Nowhere is it made compulsory.</a:t>
            </a:r>
            <a: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196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5470" y="309093"/>
            <a:ext cx="656822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/>
              <a:t>If Christians speak in unknown tongues during public worship it can come across as weird, disorderly and confusing.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1 Corinthians 14)</a:t>
            </a:r>
            <a:br>
              <a:rPr lang="en-US" sz="2800" dirty="0"/>
            </a:br>
            <a:endParaRPr lang="en-US" sz="2800" dirty="0"/>
          </a:p>
          <a:p>
            <a:pPr lvl="0"/>
            <a:r>
              <a:rPr lang="en-US" sz="2800" dirty="0"/>
              <a:t>Tongues can be used in worship if they are translated. The speaker should pray that they are able to interpret.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1 Cor. 14:5, 13, 27)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There should be a limited amount of tongue-speaking during worship and it should be orderly and in turn. (1 Cor. 14:27)</a:t>
            </a:r>
          </a:p>
        </p:txBody>
      </p:sp>
    </p:spTree>
    <p:extLst>
      <p:ext uri="{BB962C8B-B14F-4D97-AF65-F5344CB8AC3E}">
        <p14:creationId xmlns:p14="http://schemas.microsoft.com/office/powerpoint/2010/main" val="108736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6986" y="1687133"/>
            <a:ext cx="636216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Tongues </a:t>
            </a:r>
            <a:r>
              <a:rPr lang="en-US" sz="32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is also called “speaking in the Spirit” and there is also “singing in the Spirit” (1 Cor. 14:15)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30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0924" y="231819"/>
            <a:ext cx="6581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Spirit-to-spirit Communication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2744" y="1918952"/>
            <a:ext cx="61174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</a:rPr>
              <a:t>God’s Spirit can speak to the Christians human spirit in order to impart God’s truth via personal revelation. (1 Corinthians 2:9-16)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407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38&quot;&gt;&lt;object type=&quot;3&quot; unique_id=&quot;10039&quot;&gt;&lt;property id=&quot;20148&quot; value=&quot;5&quot;/&gt;&lt;property id=&quot;20300&quot; value=&quot;Slide 1&quot;/&gt;&lt;property id=&quot;20307&quot; value=&quot;256&quot;/&gt;&lt;/object&gt;&lt;object type=&quot;3&quot; unique_id=&quot;10040&quot;&gt;&lt;property id=&quot;20148&quot; value=&quot;5&quot;/&gt;&lt;property id=&quot;20300&quot; value=&quot;Slide 2&quot;/&gt;&lt;property id=&quot;20307&quot; value=&quot;276&quot;/&gt;&lt;/object&gt;&lt;object type=&quot;3&quot; unique_id=&quot;10041&quot;&gt;&lt;property id=&quot;20148&quot; value=&quot;5&quot;/&gt;&lt;property id=&quot;20300&quot; value=&quot;Slide 3&quot;/&gt;&lt;property id=&quot;20307&quot; value=&quot;257&quot;/&gt;&lt;/object&gt;&lt;object type=&quot;3&quot; unique_id=&quot;10042&quot;&gt;&lt;property id=&quot;20148&quot; value=&quot;5&quot;/&gt;&lt;property id=&quot;20300&quot; value=&quot;Slide 4&quot;/&gt;&lt;property id=&quot;20307&quot; value=&quot;258&quot;/&gt;&lt;/object&gt;&lt;object type=&quot;3&quot; unique_id=&quot;10043&quot;&gt;&lt;property id=&quot;20148&quot; value=&quot;5&quot;/&gt;&lt;property id=&quot;20300&quot; value=&quot;Slide 5&quot;/&gt;&lt;property id=&quot;20307&quot; value=&quot;259&quot;/&gt;&lt;/object&gt;&lt;object type=&quot;3&quot; unique_id=&quot;10044&quot;&gt;&lt;property id=&quot;20148&quot; value=&quot;5&quot;/&gt;&lt;property id=&quot;20300&quot; value=&quot;Slide 6&quot;/&gt;&lt;property id=&quot;20307&quot; value=&quot;260&quot;/&gt;&lt;/object&gt;&lt;object type=&quot;3&quot; unique_id=&quot;10045&quot;&gt;&lt;property id=&quot;20148&quot; value=&quot;5&quot;/&gt;&lt;property id=&quot;20300&quot; value=&quot;Slide 7&quot;/&gt;&lt;property id=&quot;20307&quot; value=&quot;261&quot;/&gt;&lt;/object&gt;&lt;object type=&quot;3&quot; unique_id=&quot;10046&quot;&gt;&lt;property id=&quot;20148&quot; value=&quot;5&quot;/&gt;&lt;property id=&quot;20300&quot; value=&quot;Slide 8&quot;/&gt;&lt;property id=&quot;20307&quot; value=&quot;262&quot;/&gt;&lt;/object&gt;&lt;object type=&quot;3&quot; unique_id=&quot;10047&quot;&gt;&lt;property id=&quot;20148&quot; value=&quot;5&quot;/&gt;&lt;property id=&quot;20300&quot; value=&quot;Slide 9&quot;/&gt;&lt;property id=&quot;20307&quot; value=&quot;263&quot;/&gt;&lt;/object&gt;&lt;object type=&quot;3&quot; unique_id=&quot;10048&quot;&gt;&lt;property id=&quot;20148&quot; value=&quot;5&quot;/&gt;&lt;property id=&quot;20300&quot; value=&quot;Slide 10&quot;/&gt;&lt;property id=&quot;20307&quot; value=&quot;264&quot;/&gt;&lt;/object&gt;&lt;object type=&quot;3&quot; unique_id=&quot;10049&quot;&gt;&lt;property id=&quot;20148&quot; value=&quot;5&quot;/&gt;&lt;property id=&quot;20300&quot; value=&quot;Slide 11&quot;/&gt;&lt;property id=&quot;20307&quot; value=&quot;265&quot;/&gt;&lt;/object&gt;&lt;object type=&quot;3&quot; unique_id=&quot;10050&quot;&gt;&lt;property id=&quot;20148&quot; value=&quot;5&quot;/&gt;&lt;property id=&quot;20300&quot; value=&quot;Slide 12&quot;/&gt;&lt;property id=&quot;20307&quot; value=&quot;266&quot;/&gt;&lt;/object&gt;&lt;object type=&quot;3&quot; unique_id=&quot;10051&quot;&gt;&lt;property id=&quot;20148&quot; value=&quot;5&quot;/&gt;&lt;property id=&quot;20300&quot; value=&quot;Slide 13&quot;/&gt;&lt;property id=&quot;20307&quot; value=&quot;267&quot;/&gt;&lt;/object&gt;&lt;/object&gt;&lt;object type=&quot;8&quot; unique_id=&quot;10066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308</Words>
  <Application>Microsoft Office PowerPoint</Application>
  <PresentationFormat>On-screen Show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Edmiston</dc:creator>
  <cp:lastModifiedBy>John Edmiston</cp:lastModifiedBy>
  <cp:revision>7</cp:revision>
  <dcterms:created xsi:type="dcterms:W3CDTF">2016-06-30T23:38:59Z</dcterms:created>
  <dcterms:modified xsi:type="dcterms:W3CDTF">2016-07-12T21:10:22Z</dcterms:modified>
</cp:coreProperties>
</file>